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22-3F65-4ABC-836F-35747325DC5C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62C5-7D78-4E51-BCFC-409D73E989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25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4322-3F65-4ABC-836F-35747325DC5C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62C5-7D78-4E51-BCFC-409D73E989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Informačný seminár – MOPS</a:t>
            </a:r>
            <a:endParaRPr lang="sk-SK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9429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4800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78740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2432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3360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0123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9506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4154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7133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2893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07646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5036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0348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6684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6041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1661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92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3937"/>
      </p:ext>
    </p:extLst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9076"/>
      </p:ext>
    </p:extLst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8548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3269"/>
      </p:ext>
    </p:extLst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6019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Monitorovacia správa projektu s príznakom „Výročná“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7858"/>
      </p:ext>
    </p:extLst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5515"/>
      </p:ext>
    </p:extLst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5628"/>
      </p:ext>
    </p:extLst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00116"/>
      </p:ext>
    </p:extLst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0401"/>
      </p:ext>
    </p:extLst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191"/>
      </p:ext>
    </p:extLst>
  </p:cSld>
  <p:clrMapOvr>
    <a:masterClrMapping/>
  </p:clrMapOvr>
  <p:transition spd="slow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3476"/>
      </p:ext>
    </p:extLst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96824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Monitorovacia správa projektu s príznakom „Záverečná“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1177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Následná monitorovacia správa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5781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Doplňujúce údaje k monitorovaniu projektov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40259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Merateľné ukazovatele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6618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5520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5389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1104CA2C6A1944A53A5E7590F9EAD5" ma:contentTypeVersion="0" ma:contentTypeDescription="Umožňuje vytvoriť nový dokument." ma:contentTypeScope="" ma:versionID="59bca993ceb1ed815f301f3465de85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E74728-9092-4B2C-9057-E2CDB96169DA}"/>
</file>

<file path=customXml/itemProps2.xml><?xml version="1.0" encoding="utf-8"?>
<ds:datastoreItem xmlns:ds="http://schemas.openxmlformats.org/officeDocument/2006/customXml" ds:itemID="{4B8D4074-7846-4EA3-9A2E-197A851C7CF2}"/>
</file>

<file path=customXml/itemProps3.xml><?xml version="1.0" encoding="utf-8"?>
<ds:datastoreItem xmlns:ds="http://schemas.openxmlformats.org/officeDocument/2006/customXml" ds:itemID="{55289C4D-8C53-402A-A81B-7B3C2557B9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Širokouhlá</PresentationFormat>
  <Paragraphs>6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Verdana</vt:lpstr>
      <vt:lpstr>Motív Office</vt:lpstr>
      <vt:lpstr>Informačný seminár – MOPS</vt:lpstr>
      <vt:lpstr>Prezentácia programu PowerPoint</vt:lpstr>
      <vt:lpstr>Monitorovacia správa projektu s príznakom „Výročná“</vt:lpstr>
      <vt:lpstr>Monitorovacia správa projektu s príznakom „Záverečná“</vt:lpstr>
      <vt:lpstr>Následná monitorovacia správa</vt:lpstr>
      <vt:lpstr>Doplňujúce údaje k monitorovaniu projektov</vt:lpstr>
      <vt:lpstr>Merateľné ukazovatele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MVSR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Informačný seminár – MOPS</dc:title>
  <dc:creator>OINP4</dc:creator>
  <cp:lastModifiedBy>OINP4</cp:lastModifiedBy>
  <cp:revision>1</cp:revision>
  <dcterms:created xsi:type="dcterms:W3CDTF">2018-01-24T08:47:32Z</dcterms:created>
  <dcterms:modified xsi:type="dcterms:W3CDTF">2018-01-24T08:47:32Z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0x010100F81104CA2C6A1944A53A5E7590F9EAD5</vt:lpwstr>
  </property>
</Properties>
</file>